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82" r:id="rId5"/>
    <p:sldId id="279" r:id="rId6"/>
    <p:sldId id="281" r:id="rId7"/>
    <p:sldId id="259" r:id="rId8"/>
    <p:sldId id="273" r:id="rId9"/>
    <p:sldId id="263" r:id="rId10"/>
    <p:sldId id="276" r:id="rId11"/>
    <p:sldId id="277" r:id="rId12"/>
    <p:sldId id="275" r:id="rId13"/>
    <p:sldId id="283" r:id="rId14"/>
    <p:sldId id="284" r:id="rId1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78544" autoAdjust="0"/>
  </p:normalViewPr>
  <p:slideViewPr>
    <p:cSldViewPr showGuides="1">
      <p:cViewPr varScale="1">
        <p:scale>
          <a:sx n="61" d="100"/>
          <a:sy n="61" d="100"/>
        </p:scale>
        <p:origin x="4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3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8F07C7-EC89-42D7-8F32-2B6D2C377C57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E44EF8-00B7-468D-B87D-499553EAF0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4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plugins/ajax-thumbnail-rebuild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rdpress.org/plugins/image-cleanup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plugins/ajax-thumbnail-rebuild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rdpress.org/plugins/image-cleanup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plugins/ajax-thumbnail-rebuild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rdpress.org/plugins/image-cleanup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8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/>
          </a:p>
          <a:p>
            <a:endParaRPr lang="de-CH"/>
          </a:p>
          <a:p>
            <a:endParaRPr lang="de-CH" dirty="0"/>
          </a:p>
          <a:p>
            <a:r>
              <a:rPr lang="de-CH" dirty="0"/>
              <a:t>Mal in Suche Gallery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99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Vorschaubilder:</a:t>
            </a:r>
          </a:p>
          <a:p>
            <a:r>
              <a:rPr lang="de-CH" dirty="0"/>
              <a:t>Wird das</a:t>
            </a:r>
            <a:r>
              <a:rPr lang="de-CH" baseline="0" dirty="0"/>
              <a:t> Template gewechselt und es werden neue Grössen definiert, müssen alle Bilder neu erstellt werden</a:t>
            </a:r>
          </a:p>
          <a:p>
            <a:r>
              <a:rPr lang="de-DE" dirty="0"/>
              <a:t>Einstellungen -&gt; Medien. </a:t>
            </a:r>
            <a:endParaRPr lang="de-CH" baseline="0" dirty="0"/>
          </a:p>
          <a:p>
            <a:pPr marL="185715" indent="-185715">
              <a:buFontTx/>
              <a:buChar char="-"/>
            </a:pPr>
            <a:r>
              <a:rPr lang="de-CH" baseline="0" dirty="0"/>
              <a:t>Neu hochladen</a:t>
            </a:r>
          </a:p>
          <a:p>
            <a:pPr marL="185715" indent="-185715">
              <a:buFontTx/>
              <a:buChar char="-"/>
            </a:pPr>
            <a:r>
              <a:rPr lang="de-CH" baseline="0" dirty="0"/>
              <a:t>Plugins verwenden (</a:t>
            </a:r>
            <a:r>
              <a:rPr lang="de-DE" dirty="0">
                <a:hlinkClick r:id="rId3" tooltip="AJAX Thumbnail Rebuild"/>
              </a:rPr>
              <a:t>AJAX </a:t>
            </a:r>
            <a:r>
              <a:rPr lang="de-DE" dirty="0" err="1">
                <a:hlinkClick r:id="rId3" tooltip="AJAX Thumbnail Rebuild"/>
              </a:rPr>
              <a:t>Thumbnail</a:t>
            </a:r>
            <a:r>
              <a:rPr lang="de-DE" dirty="0">
                <a:hlinkClick r:id="rId3" tooltip="AJAX Thumbnail Rebuild"/>
              </a:rPr>
              <a:t> </a:t>
            </a:r>
            <a:r>
              <a:rPr lang="de-DE" dirty="0" err="1">
                <a:hlinkClick r:id="rId3" tooltip="AJAX Thumbnail Rebuild"/>
              </a:rPr>
              <a:t>Rebuild</a:t>
            </a:r>
            <a:r>
              <a:rPr lang="de-DE" dirty="0"/>
              <a:t> ) / Regenerate </a:t>
            </a:r>
            <a:r>
              <a:rPr lang="de-DE" dirty="0" err="1"/>
              <a:t>Thumbnails</a:t>
            </a: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 err="1">
                <a:hlinkClick r:id="rId4" tooltip="Plugin Image Cleanup"/>
              </a:rPr>
              <a:t>Plugin</a:t>
            </a:r>
            <a:r>
              <a:rPr lang="de-DE" dirty="0">
                <a:hlinkClick r:id="rId4" tooltip="Plugin Image Cleanup"/>
              </a:rPr>
              <a:t> Image </a:t>
            </a:r>
            <a:r>
              <a:rPr lang="de-DE" dirty="0" err="1">
                <a:hlinkClick r:id="rId4" tooltip="Plugin Image Cleanup"/>
              </a:rPr>
              <a:t>Cleanup</a:t>
            </a:r>
            <a:r>
              <a:rPr lang="de-DE" dirty="0"/>
              <a:t>.   Bilder löschen</a:t>
            </a:r>
          </a:p>
          <a:p>
            <a:pPr marL="185715" indent="-185715">
              <a:buFontTx/>
              <a:buChar char="-"/>
            </a:pP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13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Vorschaubilder:</a:t>
            </a:r>
          </a:p>
          <a:p>
            <a:r>
              <a:rPr lang="de-CH" dirty="0"/>
              <a:t>Wird das</a:t>
            </a:r>
            <a:r>
              <a:rPr lang="de-CH" baseline="0" dirty="0"/>
              <a:t> Template gewechselt und es werden neue Grössen definiert, müssen alle Bilder neu erstellt werden</a:t>
            </a:r>
          </a:p>
          <a:p>
            <a:r>
              <a:rPr lang="de-DE" dirty="0"/>
              <a:t>Einstellungen -&gt; Medien. </a:t>
            </a:r>
            <a:endParaRPr lang="de-CH" baseline="0" dirty="0"/>
          </a:p>
          <a:p>
            <a:pPr marL="185715" indent="-185715">
              <a:buFontTx/>
              <a:buChar char="-"/>
            </a:pPr>
            <a:r>
              <a:rPr lang="de-CH" baseline="0" dirty="0"/>
              <a:t>Neu hochladen</a:t>
            </a:r>
          </a:p>
          <a:p>
            <a:pPr marL="185715" indent="-185715">
              <a:buFontTx/>
              <a:buChar char="-"/>
            </a:pPr>
            <a:r>
              <a:rPr lang="de-CH" baseline="0" dirty="0"/>
              <a:t>Plugins verwenden (</a:t>
            </a:r>
            <a:r>
              <a:rPr lang="de-DE" dirty="0">
                <a:hlinkClick r:id="rId3" tooltip="AJAX Thumbnail Rebuild"/>
              </a:rPr>
              <a:t>AJAX </a:t>
            </a:r>
            <a:r>
              <a:rPr lang="de-DE" dirty="0" err="1">
                <a:hlinkClick r:id="rId3" tooltip="AJAX Thumbnail Rebuild"/>
              </a:rPr>
              <a:t>Thumbnail</a:t>
            </a:r>
            <a:r>
              <a:rPr lang="de-DE" dirty="0">
                <a:hlinkClick r:id="rId3" tooltip="AJAX Thumbnail Rebuild"/>
              </a:rPr>
              <a:t> </a:t>
            </a:r>
            <a:r>
              <a:rPr lang="de-DE" dirty="0" err="1">
                <a:hlinkClick r:id="rId3" tooltip="AJAX Thumbnail Rebuild"/>
              </a:rPr>
              <a:t>Rebuild</a:t>
            </a:r>
            <a:r>
              <a:rPr lang="de-DE" dirty="0"/>
              <a:t> ) / Regenerate </a:t>
            </a:r>
            <a:r>
              <a:rPr lang="de-DE" dirty="0" err="1"/>
              <a:t>Thumbnails</a:t>
            </a: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 err="1">
                <a:hlinkClick r:id="rId4" tooltip="Plugin Image Cleanup"/>
              </a:rPr>
              <a:t>Plugin</a:t>
            </a:r>
            <a:r>
              <a:rPr lang="de-DE" dirty="0">
                <a:hlinkClick r:id="rId4" tooltip="Plugin Image Cleanup"/>
              </a:rPr>
              <a:t> Image </a:t>
            </a:r>
            <a:r>
              <a:rPr lang="de-DE" dirty="0" err="1">
                <a:hlinkClick r:id="rId4" tooltip="Plugin Image Cleanup"/>
              </a:rPr>
              <a:t>Cleanup</a:t>
            </a:r>
            <a:r>
              <a:rPr lang="de-DE" dirty="0"/>
              <a:t>.   Bilder löschen</a:t>
            </a:r>
          </a:p>
          <a:p>
            <a:pPr marL="185715" indent="-185715">
              <a:buFontTx/>
              <a:buChar char="-"/>
            </a:pP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66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Vorschaubilder:</a:t>
            </a:r>
          </a:p>
          <a:p>
            <a:r>
              <a:rPr lang="de-CH" dirty="0"/>
              <a:t>Wird das</a:t>
            </a:r>
            <a:r>
              <a:rPr lang="de-CH" baseline="0" dirty="0"/>
              <a:t> Template gewechselt und es werden neue Grössen definiert, müssen alle Bilder neu erstellt werden</a:t>
            </a:r>
          </a:p>
          <a:p>
            <a:r>
              <a:rPr lang="de-DE" dirty="0"/>
              <a:t>Einstellungen -&gt; Medien. </a:t>
            </a:r>
            <a:endParaRPr lang="de-CH" baseline="0" dirty="0"/>
          </a:p>
          <a:p>
            <a:pPr marL="185715" indent="-185715">
              <a:buFontTx/>
              <a:buChar char="-"/>
            </a:pPr>
            <a:r>
              <a:rPr lang="de-CH" baseline="0" dirty="0"/>
              <a:t>Neu hochladen</a:t>
            </a:r>
          </a:p>
          <a:p>
            <a:pPr marL="185715" indent="-185715">
              <a:buFontTx/>
              <a:buChar char="-"/>
            </a:pPr>
            <a:r>
              <a:rPr lang="de-CH" baseline="0" dirty="0"/>
              <a:t>Plugins verwenden (</a:t>
            </a:r>
            <a:r>
              <a:rPr lang="de-DE" dirty="0">
                <a:hlinkClick r:id="rId3" tooltip="AJAX Thumbnail Rebuild"/>
              </a:rPr>
              <a:t>AJAX </a:t>
            </a:r>
            <a:r>
              <a:rPr lang="de-DE" dirty="0" err="1">
                <a:hlinkClick r:id="rId3" tooltip="AJAX Thumbnail Rebuild"/>
              </a:rPr>
              <a:t>Thumbnail</a:t>
            </a:r>
            <a:r>
              <a:rPr lang="de-DE" dirty="0">
                <a:hlinkClick r:id="rId3" tooltip="AJAX Thumbnail Rebuild"/>
              </a:rPr>
              <a:t> </a:t>
            </a:r>
            <a:r>
              <a:rPr lang="de-DE" dirty="0" err="1">
                <a:hlinkClick r:id="rId3" tooltip="AJAX Thumbnail Rebuild"/>
              </a:rPr>
              <a:t>Rebuild</a:t>
            </a:r>
            <a:r>
              <a:rPr lang="de-DE" dirty="0"/>
              <a:t> ) / Regenerate </a:t>
            </a:r>
            <a:r>
              <a:rPr lang="de-DE" dirty="0" err="1"/>
              <a:t>Thumbnails</a:t>
            </a: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 err="1">
                <a:hlinkClick r:id="rId4" tooltip="Plugin Image Cleanup"/>
              </a:rPr>
              <a:t>Plugin</a:t>
            </a:r>
            <a:r>
              <a:rPr lang="de-DE" dirty="0">
                <a:hlinkClick r:id="rId4" tooltip="Plugin Image Cleanup"/>
              </a:rPr>
              <a:t> Image </a:t>
            </a:r>
            <a:r>
              <a:rPr lang="de-DE" dirty="0" err="1">
                <a:hlinkClick r:id="rId4" tooltip="Plugin Image Cleanup"/>
              </a:rPr>
              <a:t>Cleanup</a:t>
            </a:r>
            <a:r>
              <a:rPr lang="de-DE" dirty="0"/>
              <a:t>.   Bilder löschen</a:t>
            </a:r>
          </a:p>
          <a:p>
            <a:pPr marL="185715" indent="-185715">
              <a:buFontTx/>
              <a:buChar char="-"/>
            </a:pPr>
            <a:endParaRPr lang="de-DE" dirty="0"/>
          </a:p>
          <a:p>
            <a:pPr marL="185715" indent="-185715">
              <a:buFontTx/>
              <a:buChar char="-"/>
            </a:pPr>
            <a:r>
              <a:rPr lang="de-DE" dirty="0"/>
              <a:t>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13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77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52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67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42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Vorbereiten:</a:t>
            </a:r>
          </a:p>
          <a:p>
            <a:endParaRPr lang="de-CH"/>
          </a:p>
          <a:p>
            <a:r>
              <a:rPr lang="de-CH"/>
              <a:t>Bilder benennen nach Konventionen / Selbsterklärend etc.</a:t>
            </a:r>
          </a:p>
          <a:p>
            <a:endParaRPr lang="de-CH"/>
          </a:p>
          <a:p>
            <a:r>
              <a:rPr lang="de-CH"/>
              <a:t>Datenmenge: &lt; 200 KB</a:t>
            </a:r>
          </a:p>
          <a:p>
            <a:r>
              <a:rPr lang="de-CH"/>
              <a:t>Breite: 800 bis 1400 Pixel</a:t>
            </a:r>
          </a:p>
          <a:p>
            <a:r>
              <a:rPr lang="de-CH"/>
              <a:t>Dateiformat: PNG oder JPG oder Gif</a:t>
            </a:r>
          </a:p>
          <a:p>
            <a:r>
              <a:rPr lang="de-CH"/>
              <a:t>Dateinamen: Beschreibung des Bildes.jpg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65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Vorbereiten:</a:t>
            </a:r>
          </a:p>
          <a:p>
            <a:endParaRPr lang="de-CH" dirty="0"/>
          </a:p>
          <a:p>
            <a:r>
              <a:rPr lang="de-CH" dirty="0"/>
              <a:t>Bilder benennen nach Konventionen / Selbsterklärend etc.</a:t>
            </a:r>
          </a:p>
          <a:p>
            <a:endParaRPr lang="de-CH" dirty="0"/>
          </a:p>
          <a:p>
            <a:r>
              <a:rPr lang="de-CH" dirty="0"/>
              <a:t>Datenmenge: &lt; 200 KB</a:t>
            </a:r>
          </a:p>
          <a:p>
            <a:r>
              <a:rPr lang="de-CH" dirty="0"/>
              <a:t>Breite: 800 bis 1400 Pixel</a:t>
            </a:r>
          </a:p>
          <a:p>
            <a:r>
              <a:rPr lang="de-CH" dirty="0"/>
              <a:t>Dateiformat: PNG oder JPG oder </a:t>
            </a:r>
            <a:r>
              <a:rPr lang="de-CH" dirty="0" err="1"/>
              <a:t>Gif</a:t>
            </a:r>
            <a:endParaRPr lang="de-CH" dirty="0"/>
          </a:p>
          <a:p>
            <a:r>
              <a:rPr lang="de-CH" dirty="0"/>
              <a:t>Dateinamen: Beschreibung des Bildes.jpg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0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/>
          </a:p>
          <a:p>
            <a:endParaRPr lang="de-CH"/>
          </a:p>
          <a:p>
            <a:endParaRPr lang="de-CH" dirty="0"/>
          </a:p>
          <a:p>
            <a:r>
              <a:rPr lang="de-CH" dirty="0"/>
              <a:t>Mal in Suche Gallery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59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  <a:p>
            <a:endParaRPr lang="de-CH"/>
          </a:p>
          <a:p>
            <a:endParaRPr lang="de-CH"/>
          </a:p>
          <a:p>
            <a:endParaRPr lang="de-CH" dirty="0"/>
          </a:p>
          <a:p>
            <a:r>
              <a:rPr lang="de-CH" dirty="0"/>
              <a:t>Mal in Suche Gallery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44EF8-00B7-468D-B87D-499553EAF00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6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57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49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78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91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0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58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6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2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8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45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28C-12D6-409D-A00A-E6C83E7DEC32}" type="datetimeFigureOut">
              <a:rPr lang="de-DE" smtClean="0"/>
              <a:t>08.04.2020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16538-13BA-44B5-A987-35497E100E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b="1"/>
              <a:t>Grundkurs Wordpress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272808" cy="839344"/>
          </a:xfrm>
        </p:spPr>
        <p:txBody>
          <a:bodyPr>
            <a:normAutofit/>
          </a:bodyPr>
          <a:lstStyle/>
          <a:p>
            <a:r>
              <a:rPr lang="de-CH"/>
              <a:t>11. März – 1. April 2020 / Online</a:t>
            </a:r>
            <a:endParaRPr lang="de-DE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1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Plugins Was sollte beachtet werden?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„Weniger ist mehr.“</a:t>
            </a:r>
            <a:endParaRPr lang="de-DE" dirty="0"/>
          </a:p>
          <a:p>
            <a:pPr lvl="0"/>
            <a:r>
              <a:rPr lang="de-CH" dirty="0"/>
              <a:t>So wenig wie möglich, so viel wie nötig</a:t>
            </a:r>
            <a:endParaRPr lang="de-DE" dirty="0"/>
          </a:p>
          <a:p>
            <a:pPr lvl="0"/>
            <a:r>
              <a:rPr lang="de-CH" dirty="0"/>
              <a:t>Regelmässige Updates</a:t>
            </a:r>
            <a:endParaRPr lang="de-DE" dirty="0"/>
          </a:p>
          <a:p>
            <a:pPr lvl="0"/>
            <a:r>
              <a:rPr lang="de-CH" dirty="0"/>
              <a:t>Vor Updates immer Seite sichern!</a:t>
            </a:r>
            <a:endParaRPr lang="de-DE" dirty="0"/>
          </a:p>
          <a:p>
            <a:pPr lvl="0"/>
            <a:r>
              <a:rPr lang="de-CH" dirty="0"/>
              <a:t>Nach Update. Seite checken. Funktioniert alles?</a:t>
            </a:r>
            <a:endParaRPr lang="de-DE" dirty="0"/>
          </a:p>
          <a:p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0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Wie finde ich geeignete Plugins?</a:t>
            </a: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Über Plugins &gt; installieren</a:t>
            </a:r>
            <a:endParaRPr lang="de-DE" dirty="0"/>
          </a:p>
          <a:p>
            <a:pPr lvl="0"/>
            <a:r>
              <a:rPr lang="de-CH" dirty="0"/>
              <a:t>Rating beachten</a:t>
            </a:r>
            <a:endParaRPr lang="de-DE" dirty="0"/>
          </a:p>
          <a:p>
            <a:pPr lvl="0"/>
            <a:r>
              <a:rPr lang="de-CH" dirty="0"/>
              <a:t>Aktualität beachten</a:t>
            </a:r>
            <a:endParaRPr lang="de-DE" dirty="0"/>
          </a:p>
          <a:p>
            <a:pPr lvl="0"/>
            <a:r>
              <a:rPr lang="de-CH" dirty="0"/>
              <a:t>Menge an Downloads beachten</a:t>
            </a:r>
            <a:endParaRPr lang="de-DE" dirty="0"/>
          </a:p>
          <a:p>
            <a:pPr marL="0" indent="0">
              <a:buNone/>
            </a:pP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5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 Plugins zum installieren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/>
              <a:t>Ninja Forms</a:t>
            </a:r>
          </a:p>
          <a:p>
            <a:r>
              <a:rPr lang="de-CH" sz="2800" dirty="0" err="1"/>
              <a:t>Duplicator</a:t>
            </a:r>
            <a:endParaRPr lang="de-CH" sz="2800" dirty="0"/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/>
              <a:t>In Ninja Forms ein Formular erstellen</a:t>
            </a:r>
            <a:br>
              <a:rPr lang="de-CH" dirty="0"/>
            </a:br>
            <a:r>
              <a:rPr lang="de-CH" sz="2700" dirty="0"/>
              <a:t>Mit folgenden Feldern: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sz="2800" dirty="0"/>
              <a:t>Anrede </a:t>
            </a:r>
            <a:r>
              <a:rPr lang="de-CH" sz="2200">
                <a:solidFill>
                  <a:schemeClr val="accent6">
                    <a:lumMod val="75000"/>
                  </a:schemeClr>
                </a:solidFill>
              </a:rPr>
              <a:t>(Dropdown/Aufklappmenü)</a:t>
            </a:r>
            <a:endParaRPr lang="de-CH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Vorname </a:t>
            </a:r>
            <a:r>
              <a:rPr lang="de-CH" sz="2200">
                <a:solidFill>
                  <a:schemeClr val="accent6">
                    <a:lumMod val="75000"/>
                  </a:schemeClr>
                </a:solidFill>
              </a:rPr>
              <a:t>(Vorname)</a:t>
            </a:r>
            <a:endParaRPr lang="de-CH" sz="2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Name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(Nachname)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Strasse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(Adresse)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PLZ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(PLZ)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Ort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(Einzeiliger Text)</a:t>
            </a:r>
          </a:p>
          <a:p>
            <a:r>
              <a:rPr lang="de-CH" sz="2800"/>
              <a:t>E-Mail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(E-Mail)</a:t>
            </a:r>
          </a:p>
          <a:p>
            <a:r>
              <a:rPr lang="de-CH" sz="2800"/>
              <a:t>So </a:t>
            </a:r>
            <a:r>
              <a:rPr lang="de-CH" sz="2800" dirty="0"/>
              <a:t>habe ich von dieser Website gehört (via Google, von Bekannten, von Kunden, Fernsehen)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(Dropdwon/Aufklappmenü oder Multicheck/Mehrfachmenü)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 dirty="0"/>
              <a:t>Meine Nachricht </a:t>
            </a:r>
            <a:r>
              <a:rPr lang="de-CH" sz="2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de-CH" sz="2400" dirty="0" err="1">
                <a:solidFill>
                  <a:schemeClr val="accent6">
                    <a:lumMod val="75000"/>
                  </a:schemeClr>
                </a:solidFill>
              </a:rPr>
              <a:t>Textaera</a:t>
            </a:r>
            <a:r>
              <a:rPr lang="de-CH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de-CH" sz="2800" dirty="0"/>
              <a:t>Senden Sie mir den </a:t>
            </a:r>
            <a:r>
              <a:rPr lang="de-CH" sz="2800"/>
              <a:t>Newsletter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(Checkbox)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800"/>
              <a:t>Senden </a:t>
            </a:r>
            <a:r>
              <a:rPr lang="de-CH" sz="2400">
                <a:solidFill>
                  <a:schemeClr val="accent6">
                    <a:lumMod val="75000"/>
                  </a:schemeClr>
                </a:solidFill>
              </a:rPr>
              <a:t>(Senden)</a:t>
            </a:r>
            <a:endParaRPr lang="de-CH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CH" sz="2800" dirty="0"/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CH"/>
              <a:t>Ninja Forms:</a:t>
            </a:r>
            <a:br>
              <a:rPr lang="de-CH"/>
            </a:br>
            <a:r>
              <a:rPr lang="de-CH"/>
              <a:t>E-Mails und Aktionen definieren</a:t>
            </a:r>
            <a:br>
              <a:rPr lang="de-CH"/>
            </a:b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CH" sz="2600"/>
              <a:t>Danke Meldung erstellen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(Success Message)</a:t>
            </a:r>
            <a:endParaRPr lang="de-CH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CH" sz="2600"/>
              <a:t>Admin E-Mail erstellen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(bzw. bereits bestehendes anpassen)</a:t>
            </a:r>
            <a:br>
              <a:rPr lang="de-CH" sz="2600"/>
            </a:br>
            <a:r>
              <a:rPr lang="de-CH" sz="2600"/>
              <a:t>Name der Aktion Anpassen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(E-Mail an Administrator)</a:t>
            </a:r>
            <a:br>
              <a:rPr lang="de-CH" sz="180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2600"/>
              <a:t>Betreff anpassen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(z.B. Formular wurde verwendet)</a:t>
            </a:r>
            <a:br>
              <a:rPr lang="de-CH" sz="180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2600"/>
              <a:t>Eigene E-Mail Adresse verwenden</a:t>
            </a:r>
          </a:p>
          <a:p>
            <a:r>
              <a:rPr lang="de-CH" sz="2600"/>
              <a:t>Neue Aktion vom Typ «E-Mail» hinzufügen</a:t>
            </a:r>
            <a:br>
              <a:rPr lang="de-CH" sz="2600"/>
            </a:br>
            <a:r>
              <a:rPr lang="de-CH" sz="2600"/>
              <a:t>Name der Aktion Anpassen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(E-Mail an User/Kunden)</a:t>
            </a:r>
            <a:br>
              <a:rPr lang="de-CH" sz="260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2600"/>
              <a:t>Betreff anpassen </a:t>
            </a:r>
            <a:r>
              <a:rPr lang="de-CH" sz="1800">
                <a:solidFill>
                  <a:schemeClr val="accent6">
                    <a:lumMod val="75000"/>
                  </a:schemeClr>
                </a:solidFill>
              </a:rPr>
              <a:t>(z.B. Ihre Anfrage )</a:t>
            </a:r>
            <a:br>
              <a:rPr lang="de-CH" sz="1800">
                <a:solidFill>
                  <a:schemeClr val="accent6">
                    <a:lumMod val="75000"/>
                  </a:schemeClr>
                </a:solidFill>
              </a:rPr>
            </a:br>
            <a:r>
              <a:rPr lang="de-CH" sz="2600"/>
              <a:t>E-Mail Adressfeld mit E-Mail des Users «befüllen»</a:t>
            </a:r>
          </a:p>
          <a:p>
            <a:r>
              <a:rPr lang="de-CH" sz="2600"/>
              <a:t>Personalisierte und formatierte Nachricht an User erstellen (Dazu individuelle Felder verwenden)</a:t>
            </a:r>
          </a:p>
          <a:p>
            <a:r>
              <a:rPr lang="de-CH" sz="2600"/>
              <a:t>Formular ausgiebig testen und bei Bedarf anpassen</a:t>
            </a:r>
            <a:endParaRPr lang="de-CH" sz="2600" dirty="0"/>
          </a:p>
          <a:p>
            <a:endParaRPr lang="de-CH" sz="2800" dirty="0"/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Tag 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Wie ist es euch ergangen?</a:t>
            </a:r>
          </a:p>
          <a:p>
            <a:r>
              <a:rPr lang="de-CH" dirty="0"/>
              <a:t>Welche Fragen sind aufgetaucht?</a:t>
            </a:r>
          </a:p>
          <a:p>
            <a:r>
              <a:rPr lang="de-CH" dirty="0"/>
              <a:t>Was braucht Ihr noch?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2800" dirty="0"/>
              <a:t>Fragen / Ergänzungen</a:t>
            </a:r>
          </a:p>
          <a:p>
            <a:r>
              <a:rPr lang="de-CH" sz="2800" dirty="0"/>
              <a:t>Rekapitulation: </a:t>
            </a:r>
            <a:r>
              <a:rPr lang="de-CH" sz="2800"/>
              <a:t>Menüs einbinden</a:t>
            </a:r>
          </a:p>
          <a:p>
            <a:r>
              <a:rPr lang="de-CH" sz="2800"/>
              <a:t>Ocean WP Theme: Möglichkeiten aufzeigen</a:t>
            </a:r>
            <a:endParaRPr lang="de-CH" sz="2800" dirty="0"/>
          </a:p>
          <a:p>
            <a:r>
              <a:rPr lang="de-CH" sz="2800"/>
              <a:t>Nochmals: Was </a:t>
            </a:r>
            <a:r>
              <a:rPr lang="de-CH" sz="2800" dirty="0"/>
              <a:t>sind Widgets?</a:t>
            </a:r>
          </a:p>
          <a:p>
            <a:r>
              <a:rPr lang="de-CH" sz="2800" dirty="0"/>
              <a:t>Überblick Plugins (Definition / Übersicht)</a:t>
            </a:r>
          </a:p>
          <a:p>
            <a:r>
              <a:rPr lang="de-CH" sz="2800" dirty="0"/>
              <a:t>Plugins suchen, finden und installieren</a:t>
            </a:r>
          </a:p>
          <a:p>
            <a:r>
              <a:rPr lang="de-CH" sz="2800" dirty="0"/>
              <a:t>Formular Plugin </a:t>
            </a:r>
            <a:r>
              <a:rPr lang="de-CH" sz="2800" dirty="0">
                <a:solidFill>
                  <a:schemeClr val="accent2">
                    <a:lumMod val="75000"/>
                  </a:schemeClr>
                </a:solidFill>
              </a:rPr>
              <a:t>Ninja Forms </a:t>
            </a:r>
            <a:br>
              <a:rPr lang="de-CH" sz="2800" dirty="0"/>
            </a:br>
            <a:r>
              <a:rPr lang="de-CH" sz="2800" dirty="0"/>
              <a:t>(installieren und Formular erstellen)</a:t>
            </a:r>
            <a:endParaRPr lang="de-DE" sz="2800" dirty="0"/>
          </a:p>
          <a:p>
            <a:r>
              <a:rPr lang="de-CH" sz="2800" dirty="0" err="1">
                <a:solidFill>
                  <a:schemeClr val="accent2">
                    <a:lumMod val="75000"/>
                  </a:schemeClr>
                </a:solidFill>
              </a:rPr>
              <a:t>Duplicator</a:t>
            </a:r>
            <a:r>
              <a:rPr lang="de-CH" sz="2800" dirty="0"/>
              <a:t> Plugin (installieren und Backup erstellen)</a:t>
            </a:r>
          </a:p>
          <a:p>
            <a:r>
              <a:rPr lang="de-CH" sz="2800"/>
              <a:t>Vorgaben</a:t>
            </a:r>
            <a:r>
              <a:rPr lang="de-CH" sz="2800" dirty="0"/>
              <a:t>/Aufgaben auf nächstes Mal</a:t>
            </a:r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Rund um «Menüs»?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sz="2800" dirty="0"/>
              <a:t>Menüs sind Sammlungen von Links welche (in der Regel) auf Inhalte der eigenen Seite verweisen </a:t>
            </a:r>
          </a:p>
          <a:p>
            <a:r>
              <a:rPr lang="de-CH" sz="2800" dirty="0"/>
              <a:t>Menüs sind Navigationshilfen und erleichtern es dem User sich auf der Website zurechtzufinden</a:t>
            </a:r>
          </a:p>
          <a:p>
            <a:r>
              <a:rPr lang="de-CH" sz="2800" dirty="0"/>
              <a:t>Hinter einem </a:t>
            </a:r>
            <a:r>
              <a:rPr lang="de-CH" sz="2800" dirty="0" err="1"/>
              <a:t>Menülink</a:t>
            </a:r>
            <a:r>
              <a:rPr lang="de-CH" sz="2800" dirty="0"/>
              <a:t> können sich viele «Funktionen» verbergen bzw. es können unterschiedliche Inhalte wie Seiten, Beiträge, Kategorienübersichten etc. angezeigt werden</a:t>
            </a:r>
          </a:p>
          <a:p>
            <a:r>
              <a:rPr lang="de-CH" sz="2800" dirty="0"/>
              <a:t>Menüs werden unter Design &gt; Menüs erstellt</a:t>
            </a:r>
          </a:p>
          <a:p>
            <a:r>
              <a:rPr lang="de-CH" sz="2800" dirty="0"/>
              <a:t>Menülinks können weitere Unterpunkte (Sub-menüs, Sub-Sub Menüs) enthalten</a:t>
            </a:r>
          </a:p>
          <a:p>
            <a:r>
              <a:rPr lang="de-CH" sz="2800" dirty="0"/>
              <a:t>Für Menüs gibt es in der Regel sogenannte «Menüpositionen». Diese sind vom jeweiligen </a:t>
            </a:r>
            <a:r>
              <a:rPr lang="de-CH" sz="2800" dirty="0" err="1"/>
              <a:t>Theme</a:t>
            </a:r>
            <a:r>
              <a:rPr lang="de-CH" sz="2800" dirty="0"/>
              <a:t> vorgegeben.</a:t>
            </a:r>
            <a:endParaRPr lang="de-DE" sz="2800" dirty="0"/>
          </a:p>
          <a:p>
            <a:r>
              <a:rPr lang="de-CH" sz="2800" dirty="0"/>
              <a:t>Eine weitere Möglichkeit Menüs einzubinden geschieht über die sogenannten Widgets und die entsprechenden </a:t>
            </a:r>
            <a:r>
              <a:rPr lang="de-CH" sz="2800" dirty="0" err="1"/>
              <a:t>Widgetpositionen</a:t>
            </a:r>
            <a:endParaRPr lang="de-CH" sz="2800" dirty="0"/>
          </a:p>
          <a:p>
            <a:r>
              <a:rPr lang="de-CH" sz="2800" dirty="0"/>
              <a:t>Auch die Möglichkeiten der Widgets sind vom </a:t>
            </a:r>
            <a:r>
              <a:rPr lang="de-CH" sz="2800" dirty="0" err="1"/>
              <a:t>Theme</a:t>
            </a:r>
            <a:r>
              <a:rPr lang="de-CH" sz="2800" dirty="0"/>
              <a:t> abhängig</a:t>
            </a:r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8588A72-4453-4B53-866B-FBF2FF6D9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48680"/>
            <a:ext cx="9135688" cy="55446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F57C2A-0393-43E2-BD2B-8C12C309FF66}"/>
              </a:ext>
            </a:extLst>
          </p:cNvPr>
          <p:cNvSpPr txBox="1"/>
          <p:nvPr/>
        </p:nvSpPr>
        <p:spPr>
          <a:xfrm>
            <a:off x="3059832" y="364014"/>
            <a:ext cx="4608512" cy="36933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>
                <a:solidFill>
                  <a:srgbClr val="FF0000"/>
                </a:solidFill>
              </a:rPr>
              <a:t>Beipiel eines sehr verschachtelten Menüs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8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85D9458-B679-4C47-B3F8-5C40A783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76872"/>
            <a:ext cx="8077259" cy="301944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1AE567A-63AD-4508-A2EA-0AECDE5E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/>
              <a:t>Menüpositionen des </a:t>
            </a:r>
            <a:r>
              <a:rPr lang="de-CH" dirty="0" err="1"/>
              <a:t>Themes</a:t>
            </a:r>
            <a:r>
              <a:rPr lang="de-CH" dirty="0"/>
              <a:t> Twenty </a:t>
            </a:r>
            <a:r>
              <a:rPr lang="de-CH" dirty="0" err="1"/>
              <a:t>Seventeen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25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Widgets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/>
              <a:t>Widgets sind kleine Module welche Zusatzfunktion bereitstellen</a:t>
            </a:r>
          </a:p>
          <a:p>
            <a:r>
              <a:rPr lang="de-CH" sz="2800"/>
              <a:t>Zugang zu den Widgets über: Design &gt; Widgets</a:t>
            </a:r>
          </a:p>
          <a:p>
            <a:r>
              <a:rPr lang="de-CH" sz="2800"/>
              <a:t>Anzahl und Art der Widgets hängen vom verwendeten Theme ab</a:t>
            </a:r>
          </a:p>
          <a:p>
            <a:r>
              <a:rPr lang="de-CH" sz="2800"/>
              <a:t>Die Positionierung der Widgets hängt ebenfalls vom verwendeten Theme ab</a:t>
            </a:r>
          </a:p>
          <a:p>
            <a:r>
              <a:rPr lang="de-CH" sz="2800"/>
              <a:t>Zuätzliche Widgets können auch als Plugins eingebunden werden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C0CF5-51A3-45BA-9915-8F95899D9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6B8941-9060-4955-A255-86F7363F6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622"/>
            <a:ext cx="9144000" cy="57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Plugins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77272"/>
            <a:ext cx="699393" cy="699393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de-CH" dirty="0"/>
              <a:t>Sind Erweiterungen für </a:t>
            </a:r>
            <a:r>
              <a:rPr lang="de-CH" dirty="0" err="1"/>
              <a:t>Wordpress</a:t>
            </a:r>
            <a:endParaRPr lang="de-DE" dirty="0"/>
          </a:p>
          <a:p>
            <a:pPr lvl="0"/>
            <a:r>
              <a:rPr lang="de-CH" dirty="0"/>
              <a:t>Erweitern teilweise die Grundfunktionalitäten, können </a:t>
            </a:r>
            <a:r>
              <a:rPr lang="de-CH" dirty="0" err="1"/>
              <a:t>Wordpress</a:t>
            </a:r>
            <a:r>
              <a:rPr lang="de-CH" dirty="0"/>
              <a:t> aber um eigenständige Applikationen erweitern</a:t>
            </a:r>
            <a:endParaRPr lang="de-DE" dirty="0"/>
          </a:p>
          <a:p>
            <a:pPr lvl="0"/>
            <a:r>
              <a:rPr lang="de-CH" dirty="0"/>
              <a:t>Es lassen sich praktisch alle Anwendungsfälle einer modernen Website abdecken</a:t>
            </a:r>
            <a:endParaRPr lang="de-DE" dirty="0"/>
          </a:p>
          <a:p>
            <a:pPr lvl="0"/>
            <a:r>
              <a:rPr lang="de-CH" dirty="0"/>
              <a:t>Plugins können gratis oder kostenpflichtig sein</a:t>
            </a:r>
            <a:endParaRPr lang="de-DE" dirty="0"/>
          </a:p>
          <a:p>
            <a:pPr lvl="0"/>
            <a:r>
              <a:rPr lang="de-CH" dirty="0"/>
              <a:t>Plugins lassen sich über «Plugins» verwalten und installieren</a:t>
            </a:r>
            <a:endParaRPr lang="de-DE" dirty="0"/>
          </a:p>
          <a:p>
            <a:pPr lvl="0"/>
            <a:r>
              <a:rPr lang="de-CH" dirty="0"/>
              <a:t>Via «installieren» gibt es Zugang zu allen Plugins des </a:t>
            </a:r>
            <a:r>
              <a:rPr lang="de-CH" dirty="0" err="1"/>
              <a:t>Wordpress</a:t>
            </a:r>
            <a:r>
              <a:rPr lang="de-CH" dirty="0"/>
              <a:t> Repository. Zurzeit </a:t>
            </a:r>
            <a:r>
              <a:rPr lang="de-CH"/>
              <a:t>werden </a:t>
            </a:r>
            <a:r>
              <a:rPr lang="de-DE"/>
              <a:t>55.787</a:t>
            </a:r>
            <a:r>
              <a:rPr lang="de-CH"/>
              <a:t> </a:t>
            </a:r>
            <a:r>
              <a:rPr lang="de-CH" dirty="0"/>
              <a:t>Plugins gelistet (</a:t>
            </a:r>
            <a:r>
              <a:rPr lang="de-CH"/>
              <a:t>Stand 1.4.2020)</a:t>
            </a:r>
            <a:endParaRPr lang="de-DE" dirty="0"/>
          </a:p>
          <a:p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1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Bildschirmpräsentation (4:3)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Grundkurs Wordpress</vt:lpstr>
      <vt:lpstr>Tag 3</vt:lpstr>
      <vt:lpstr>Programm</vt:lpstr>
      <vt:lpstr>Rund um «Menüs»?</vt:lpstr>
      <vt:lpstr>PowerPoint-Präsentation</vt:lpstr>
      <vt:lpstr>Menüpositionen des Themes Twenty Seventeen</vt:lpstr>
      <vt:lpstr>Widgets</vt:lpstr>
      <vt:lpstr>PowerPoint-Präsentation</vt:lpstr>
      <vt:lpstr>Plugins</vt:lpstr>
      <vt:lpstr>Plugins Was sollte beachtet werden?</vt:lpstr>
      <vt:lpstr>Wie finde ich geeignete Plugins?</vt:lpstr>
      <vt:lpstr>2 Plugins zum installieren</vt:lpstr>
      <vt:lpstr>In Ninja Forms ein Formular erstellen Mit folgenden Feldern:</vt:lpstr>
      <vt:lpstr>Ninja Forms: E-Mails und Aktionen definieren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mac-stoeff-pc</dc:creator>
  <cp:lastModifiedBy>Christoph Burkhard</cp:lastModifiedBy>
  <cp:revision>97</cp:revision>
  <cp:lastPrinted>2020-04-01T14:07:40Z</cp:lastPrinted>
  <dcterms:created xsi:type="dcterms:W3CDTF">2014-09-07T08:45:51Z</dcterms:created>
  <dcterms:modified xsi:type="dcterms:W3CDTF">2020-04-08T12:49:55Z</dcterms:modified>
</cp:coreProperties>
</file>