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57" r:id="rId4"/>
    <p:sldId id="274" r:id="rId5"/>
    <p:sldId id="259" r:id="rId6"/>
    <p:sldId id="263" r:id="rId7"/>
    <p:sldId id="260" r:id="rId8"/>
    <p:sldId id="273" r:id="rId9"/>
    <p:sldId id="272" r:id="rId10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3" autoAdjust="0"/>
    <p:restoredTop sz="78544" autoAdjust="0"/>
  </p:normalViewPr>
  <p:slideViewPr>
    <p:cSldViewPr showGuides="1">
      <p:cViewPr varScale="1">
        <p:scale>
          <a:sx n="61" d="100"/>
          <a:sy n="61" d="100"/>
        </p:scale>
        <p:origin x="182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7133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8F07C7-EC89-42D7-8F32-2B6D2C377C57}" type="datetimeFigureOut">
              <a:rPr lang="de-DE" smtClean="0"/>
              <a:t>31.03.2020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E44EF8-00B7-468D-B87D-499553EAF00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8467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/>
              <a:t>Kurze Rekapitualtion:</a:t>
            </a:r>
          </a:p>
          <a:p>
            <a:r>
              <a:rPr lang="de-CH"/>
              <a:t>Kategorien / Beiträge / Seiten &gt; Unterschiede?</a:t>
            </a:r>
          </a:p>
          <a:p>
            <a:r>
              <a:rPr lang="de-CH"/>
              <a:t>Eigenes Profil bearbeiten, weitere User anlegen, verschiedene Rollen?</a:t>
            </a:r>
          </a:p>
          <a:p>
            <a:r>
              <a:rPr lang="de-CH"/>
              <a:t>Kommentarfunktion &gt; wo auschalten?</a:t>
            </a:r>
          </a:p>
          <a:p>
            <a:r>
              <a:rPr lang="de-CH"/>
              <a:t>Gruneinstellungen &gt; Startseite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E44EF8-00B7-468D-B87D-499553EAF00F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67768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/>
              <a:t>Kurze Rekapitualtion:</a:t>
            </a:r>
          </a:p>
          <a:p>
            <a:r>
              <a:rPr lang="de-CH"/>
              <a:t>Kategorien / Beiträge / Seiten &gt; Unterschiede?</a:t>
            </a:r>
          </a:p>
          <a:p>
            <a:r>
              <a:rPr lang="de-CH"/>
              <a:t>Eigenes Profil bearbeiten, weitere User anlegen, verschiedene Rollen?</a:t>
            </a:r>
          </a:p>
          <a:p>
            <a:r>
              <a:rPr lang="de-CH"/>
              <a:t>Kommentarfunktion &gt; wo auschalten?</a:t>
            </a:r>
          </a:p>
          <a:p>
            <a:r>
              <a:rPr lang="de-CH"/>
              <a:t>Gruneinstellungen &gt; Startseite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E44EF8-00B7-468D-B87D-499553EAF00F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67768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/>
              <a:t>Vorbereiten:</a:t>
            </a:r>
          </a:p>
          <a:p>
            <a:endParaRPr lang="de-CH"/>
          </a:p>
          <a:p>
            <a:r>
              <a:rPr lang="de-CH"/>
              <a:t>Bilder benennen nach Konventionen / Selbsterklärend etc.</a:t>
            </a:r>
          </a:p>
          <a:p>
            <a:endParaRPr lang="de-CH"/>
          </a:p>
          <a:p>
            <a:r>
              <a:rPr lang="de-CH"/>
              <a:t>Datenmenge: &lt; 200 KB</a:t>
            </a:r>
          </a:p>
          <a:p>
            <a:r>
              <a:rPr lang="de-CH"/>
              <a:t>Breite: 800 bis 1400 Pixel</a:t>
            </a:r>
          </a:p>
          <a:p>
            <a:r>
              <a:rPr lang="de-CH"/>
              <a:t>Dateiformat: PNG oder JPG oder Gif</a:t>
            </a:r>
          </a:p>
          <a:p>
            <a:r>
              <a:rPr lang="de-CH"/>
              <a:t>Dateinamen: Beschreibung des Bildes.jpg</a:t>
            </a:r>
          </a:p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E44EF8-00B7-468D-B87D-499553EAF00F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56574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E44EF8-00B7-468D-B87D-499553EAF00F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57596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528C-12D6-409D-A00A-E6C83E7DEC32}" type="datetimeFigureOut">
              <a:rPr lang="de-DE" smtClean="0"/>
              <a:t>31.03.2020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16538-13BA-44B5-A987-35497E100EA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7573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528C-12D6-409D-A00A-E6C83E7DEC32}" type="datetimeFigureOut">
              <a:rPr lang="de-DE" smtClean="0"/>
              <a:t>31.03.2020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16538-13BA-44B5-A987-35497E100EA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6492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528C-12D6-409D-A00A-E6C83E7DEC32}" type="datetimeFigureOut">
              <a:rPr lang="de-DE" smtClean="0"/>
              <a:t>31.03.2020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16538-13BA-44B5-A987-35497E100EA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4788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528C-12D6-409D-A00A-E6C83E7DEC32}" type="datetimeFigureOut">
              <a:rPr lang="de-DE" smtClean="0"/>
              <a:t>31.03.2020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16538-13BA-44B5-A987-35497E100EA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0914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528C-12D6-409D-A00A-E6C83E7DEC32}" type="datetimeFigureOut">
              <a:rPr lang="de-DE" smtClean="0"/>
              <a:t>31.03.2020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16538-13BA-44B5-A987-35497E100EA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801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528C-12D6-409D-A00A-E6C83E7DEC32}" type="datetimeFigureOut">
              <a:rPr lang="de-DE" smtClean="0"/>
              <a:t>31.03.2020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16538-13BA-44B5-A987-35497E100EA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5585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528C-12D6-409D-A00A-E6C83E7DEC32}" type="datetimeFigureOut">
              <a:rPr lang="de-DE" smtClean="0"/>
              <a:t>31.03.2020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16538-13BA-44B5-A987-35497E100EA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0679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528C-12D6-409D-A00A-E6C83E7DEC32}" type="datetimeFigureOut">
              <a:rPr lang="de-DE" smtClean="0"/>
              <a:t>31.03.2020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16538-13BA-44B5-A987-35497E100EA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7524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528C-12D6-409D-A00A-E6C83E7DEC32}" type="datetimeFigureOut">
              <a:rPr lang="de-DE" smtClean="0"/>
              <a:t>31.03.2020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16538-13BA-44B5-A987-35497E100EA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485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528C-12D6-409D-A00A-E6C83E7DEC32}" type="datetimeFigureOut">
              <a:rPr lang="de-DE" smtClean="0"/>
              <a:t>31.03.2020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16538-13BA-44B5-A987-35497E100EA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2455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528C-12D6-409D-A00A-E6C83E7DEC32}" type="datetimeFigureOut">
              <a:rPr lang="de-DE" smtClean="0"/>
              <a:t>31.03.2020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16538-13BA-44B5-A987-35497E100EA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6468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D528C-12D6-409D-A00A-E6C83E7DEC32}" type="datetimeFigureOut">
              <a:rPr lang="de-DE" smtClean="0"/>
              <a:t>31.03.2020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616538-13BA-44B5-A987-35497E100EA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8007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b="1"/>
              <a:t>Grundkurs Wordpress</a:t>
            </a:r>
            <a:endParaRPr lang="de-DE" dirty="0"/>
          </a:p>
        </p:txBody>
      </p:sp>
      <p:sp>
        <p:nvSpPr>
          <p:cNvPr id="10" name="Untertitel 2"/>
          <p:cNvSpPr>
            <a:spLocks noGrp="1"/>
          </p:cNvSpPr>
          <p:nvPr>
            <p:ph type="subTitle" idx="1"/>
          </p:nvPr>
        </p:nvSpPr>
        <p:spPr>
          <a:xfrm>
            <a:off x="827584" y="3886200"/>
            <a:ext cx="7272808" cy="839344"/>
          </a:xfrm>
        </p:spPr>
        <p:txBody>
          <a:bodyPr>
            <a:normAutofit/>
          </a:bodyPr>
          <a:lstStyle/>
          <a:p>
            <a:r>
              <a:rPr lang="de-CH"/>
              <a:t>11. März – 8. April 2020 / Horgen</a:t>
            </a:r>
            <a:endParaRPr lang="de-DE" dirty="0"/>
          </a:p>
        </p:txBody>
      </p:sp>
      <p:pic>
        <p:nvPicPr>
          <p:cNvPr id="11" name="Grafik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4581128"/>
            <a:ext cx="54864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761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Tag 2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/>
              <a:t>Wie ist es euch ergangen?</a:t>
            </a:r>
            <a:endParaRPr lang="de-CH" dirty="0"/>
          </a:p>
          <a:p>
            <a:r>
              <a:rPr lang="de-CH"/>
              <a:t>Welche Fragen sind aufgetaucht?</a:t>
            </a:r>
          </a:p>
          <a:p>
            <a:r>
              <a:rPr lang="de-CH"/>
              <a:t>Was interessiert Euch (bis am Schluss?) </a:t>
            </a:r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5877272"/>
            <a:ext cx="699393" cy="699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252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Programm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CH" sz="2800" dirty="0"/>
              <a:t>Kurze Rekapitulation</a:t>
            </a:r>
          </a:p>
          <a:p>
            <a:r>
              <a:rPr lang="de-CH" sz="2800" dirty="0"/>
              <a:t>Bilder / Umgang mit Bildern in </a:t>
            </a:r>
            <a:r>
              <a:rPr lang="de-CH" sz="2800" dirty="0" err="1"/>
              <a:t>Wordpress</a:t>
            </a:r>
            <a:endParaRPr lang="de-CH" sz="2800" dirty="0"/>
          </a:p>
          <a:p>
            <a:r>
              <a:rPr lang="de-CH" sz="2800"/>
              <a:t>Der </a:t>
            </a:r>
            <a:r>
              <a:rPr lang="de-CH" sz="2800" dirty="0"/>
              <a:t>Mediamanager</a:t>
            </a:r>
          </a:p>
          <a:p>
            <a:r>
              <a:rPr lang="de-CH" sz="2800" dirty="0"/>
              <a:t>Erste «Menüs» erstellen</a:t>
            </a:r>
          </a:p>
          <a:p>
            <a:r>
              <a:rPr lang="de-CH" sz="2800"/>
              <a:t>Plugins installieren</a:t>
            </a:r>
          </a:p>
          <a:p>
            <a:r>
              <a:rPr lang="de-CH" sz="2800"/>
              <a:t>Funktionsweise der Plugins erklären, </a:t>
            </a:r>
            <a:r>
              <a:rPr lang="de-CH" sz="1600"/>
              <a:t>(Duplicate Posts, Intuitive Custom Post Order, Front Page Category)</a:t>
            </a:r>
            <a:endParaRPr lang="de-CH" sz="1600" dirty="0"/>
          </a:p>
          <a:p>
            <a:r>
              <a:rPr lang="de-CH" sz="2800"/>
              <a:t>Kurzeinführung: Widgets</a:t>
            </a:r>
            <a:endParaRPr lang="de-CH" sz="2800" dirty="0"/>
          </a:p>
          <a:p>
            <a:pPr lvl="0"/>
            <a:r>
              <a:rPr lang="de-CH" sz="2800" dirty="0"/>
              <a:t>Fragen / Ausblick / Abschluss </a:t>
            </a:r>
            <a:endParaRPr lang="de-DE" sz="2800" dirty="0"/>
          </a:p>
          <a:p>
            <a:endParaRPr lang="de-DE" sz="2800" dirty="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5877272"/>
            <a:ext cx="699393" cy="699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2658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CH" dirty="0"/>
              <a:t>Unterschied zwischen </a:t>
            </a:r>
            <a:br>
              <a:rPr lang="de-CH" dirty="0"/>
            </a:br>
            <a:r>
              <a:rPr lang="de-CH" dirty="0"/>
              <a:t>Seiten und Beiträgen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de-CH" sz="2800" b="1" dirty="0"/>
              <a:t>Beiträge…</a:t>
            </a:r>
          </a:p>
          <a:p>
            <a:r>
              <a:rPr lang="de-CH" sz="2800" dirty="0"/>
              <a:t>sind die Artikel deines Blogs</a:t>
            </a:r>
          </a:p>
          <a:p>
            <a:r>
              <a:rPr lang="de-CH" sz="2800" dirty="0"/>
              <a:t>erscheinen automatisch auf der eingestellten Beitragsseite</a:t>
            </a:r>
          </a:p>
          <a:p>
            <a:r>
              <a:rPr lang="de-CH" sz="2800" dirty="0"/>
              <a:t>lassen sich mit Kategorien und Schlagwörtern versehen</a:t>
            </a:r>
          </a:p>
          <a:p>
            <a:pPr marL="0" indent="0">
              <a:buNone/>
            </a:pPr>
            <a:r>
              <a:rPr lang="de-CH" sz="2800" b="1" dirty="0"/>
              <a:t>Seiten…</a:t>
            </a:r>
          </a:p>
          <a:p>
            <a:r>
              <a:rPr lang="de-CH" sz="2800" dirty="0"/>
              <a:t>werden für alle Inhalte, die keine Artikel sind, verwendet</a:t>
            </a:r>
          </a:p>
          <a:p>
            <a:r>
              <a:rPr lang="de-CH" sz="2800" dirty="0"/>
              <a:t>können nicht mit Kategorien und Schlagwörtern versehen werden</a:t>
            </a:r>
          </a:p>
          <a:p>
            <a:r>
              <a:rPr lang="de-CH" sz="2800" dirty="0"/>
              <a:t>müssen manuell im Menü eingefügt werden</a:t>
            </a:r>
          </a:p>
          <a:p>
            <a:r>
              <a:rPr lang="de-CH" sz="2800" dirty="0"/>
              <a:t>sind beispielsweise „Über mich“, „Kontakt“ oder „Impressum“</a:t>
            </a:r>
          </a:p>
          <a:p>
            <a:endParaRPr lang="de-DE" sz="2800" dirty="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5877272"/>
            <a:ext cx="699393" cy="699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6224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Umgang mit Bildern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CH" sz="2800"/>
              <a:t>Nach Möglichkeit Bilder vorbereiten, bevor sie hochgeladen werden</a:t>
            </a:r>
            <a:endParaRPr lang="de-CH" sz="2800" dirty="0"/>
          </a:p>
          <a:p>
            <a:r>
              <a:rPr lang="de-CH" sz="2800"/>
              <a:t>Bilder werden in Wordpress über den Mediamanager verwaltet</a:t>
            </a:r>
            <a:endParaRPr lang="de-CH" sz="2800" dirty="0"/>
          </a:p>
          <a:p>
            <a:r>
              <a:rPr lang="de-CH" sz="2800"/>
              <a:t>Wird ein Bild hochgeladen, werden automatisch </a:t>
            </a:r>
            <a:br>
              <a:rPr lang="de-CH" sz="2800"/>
            </a:br>
            <a:r>
              <a:rPr lang="de-CH" sz="2800"/>
              <a:t>3 Standardbildgrössen erstellt </a:t>
            </a:r>
            <a:br>
              <a:rPr lang="de-CH" sz="2800"/>
            </a:br>
            <a:r>
              <a:rPr lang="de-CH" sz="1700"/>
              <a:t>Thumbnail: 150 x 150 Pixel Medium: 300 x 300 Pixel Large: 1024 x 1024 Pixel</a:t>
            </a:r>
            <a:endParaRPr lang="de-CH" sz="1700" dirty="0"/>
          </a:p>
          <a:p>
            <a:r>
              <a:rPr lang="de-CH" sz="2800"/>
              <a:t>Diese Bildvarianten können nun in Wordpress verwendet werden</a:t>
            </a:r>
          </a:p>
          <a:p>
            <a:r>
              <a:rPr lang="de-CH" sz="2800"/>
              <a:t>Die Anzeige der Bilder hängt u.a. auch vom verwendeten «Theme» ab.</a:t>
            </a:r>
            <a:endParaRPr lang="de-CH" sz="2800" dirty="0"/>
          </a:p>
          <a:p>
            <a:endParaRPr lang="de-DE" sz="2800" dirty="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5877272"/>
            <a:ext cx="699393" cy="699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2970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Bilder vorbereiten</a:t>
            </a:r>
            <a:endParaRPr lang="de-DE" dirty="0"/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5877272"/>
            <a:ext cx="699393" cy="699393"/>
          </a:xfrm>
          <a:prstGeom prst="rect">
            <a:avLst/>
          </a:prstGeom>
        </p:spPr>
      </p:pic>
      <p:sp>
        <p:nvSpPr>
          <p:cNvPr id="10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de-CH" dirty="0"/>
              <a:t>Breite: 800 bis 1400 Pixel</a:t>
            </a:r>
          </a:p>
          <a:p>
            <a:r>
              <a:rPr lang="de-CH"/>
              <a:t>Erlaubte </a:t>
            </a:r>
            <a:r>
              <a:rPr lang="de-CH" dirty="0" err="1"/>
              <a:t>Fromate</a:t>
            </a:r>
            <a:r>
              <a:rPr lang="de-CH" dirty="0"/>
              <a:t> </a:t>
            </a:r>
            <a:r>
              <a:rPr lang="de-CH" dirty="0" err="1"/>
              <a:t>jpg</a:t>
            </a:r>
            <a:r>
              <a:rPr lang="de-CH" dirty="0"/>
              <a:t> / </a:t>
            </a:r>
            <a:r>
              <a:rPr lang="de-CH" dirty="0" err="1"/>
              <a:t>png</a:t>
            </a:r>
            <a:r>
              <a:rPr lang="de-CH" dirty="0"/>
              <a:t> / </a:t>
            </a:r>
            <a:r>
              <a:rPr lang="de-CH" dirty="0" err="1"/>
              <a:t>gif</a:t>
            </a:r>
            <a:endParaRPr lang="de-CH" dirty="0"/>
          </a:p>
          <a:p>
            <a:r>
              <a:rPr lang="de-CH" dirty="0"/>
              <a:t>Sich Standardformate für konsistentes Layout definieren. (16:9, 3:4, 4:5 etc.)</a:t>
            </a:r>
          </a:p>
          <a:p>
            <a:r>
              <a:rPr lang="de-CH" dirty="0"/>
              <a:t>Dateien mit </a:t>
            </a:r>
            <a:r>
              <a:rPr lang="de-CH"/>
              <a:t>möglichst selbsterklärenden </a:t>
            </a:r>
            <a:r>
              <a:rPr lang="de-CH" dirty="0"/>
              <a:t>Namen versehen. Konventionen beachten! 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05132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CH" sz="3700"/>
              <a:t>Konventionen zur Benennung von Bildern</a:t>
            </a:r>
            <a:endParaRPr lang="de-DE" sz="37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CH" sz="2800" dirty="0"/>
              <a:t>Möglichst aussagekräftige / selbsterklärende Dokumentennamen verwenden</a:t>
            </a:r>
          </a:p>
          <a:p>
            <a:r>
              <a:rPr lang="de-CH" sz="2800" dirty="0"/>
              <a:t>Gilt für alle «Files» (</a:t>
            </a:r>
            <a:r>
              <a:rPr lang="de-CH" sz="2800" dirty="0" err="1"/>
              <a:t>Pdf</a:t>
            </a:r>
            <a:r>
              <a:rPr lang="de-CH" sz="2800" dirty="0"/>
              <a:t>, Word, Exceldateien etc.)</a:t>
            </a:r>
          </a:p>
          <a:p>
            <a:r>
              <a:rPr lang="de-CH" sz="2800" dirty="0"/>
              <a:t>Keine Umlaute</a:t>
            </a:r>
          </a:p>
          <a:p>
            <a:r>
              <a:rPr lang="de-CH" sz="2800" dirty="0"/>
              <a:t>Also: statt ä ü ö </a:t>
            </a:r>
            <a:r>
              <a:rPr lang="de-CH" sz="2800" dirty="0" err="1"/>
              <a:t>ae</a:t>
            </a:r>
            <a:r>
              <a:rPr lang="de-CH" sz="2800" dirty="0"/>
              <a:t> </a:t>
            </a:r>
            <a:r>
              <a:rPr lang="de-CH" sz="2800" dirty="0" err="1"/>
              <a:t>ue</a:t>
            </a:r>
            <a:r>
              <a:rPr lang="de-CH" sz="2800" dirty="0"/>
              <a:t> </a:t>
            </a:r>
            <a:r>
              <a:rPr lang="de-CH" sz="2800" dirty="0" err="1"/>
              <a:t>oe</a:t>
            </a:r>
            <a:r>
              <a:rPr lang="de-CH" sz="2800" dirty="0"/>
              <a:t> verwenden</a:t>
            </a:r>
          </a:p>
          <a:p>
            <a:r>
              <a:rPr lang="de-CH" sz="2800" dirty="0"/>
              <a:t>Keine Sonderzeichen (?,!,</a:t>
            </a:r>
            <a:r>
              <a:rPr lang="de-CH" sz="2800" dirty="0" err="1"/>
              <a:t>etc.verboten</a:t>
            </a:r>
            <a:r>
              <a:rPr lang="de-CH" sz="2800" dirty="0"/>
              <a:t>)</a:t>
            </a:r>
          </a:p>
          <a:p>
            <a:r>
              <a:rPr lang="de-CH" sz="2800" dirty="0"/>
              <a:t>Keine Leerschläge. Stattdessen den </a:t>
            </a:r>
            <a:r>
              <a:rPr lang="de-CH" sz="2800" b="1" dirty="0" err="1"/>
              <a:t>Underscore</a:t>
            </a:r>
            <a:r>
              <a:rPr lang="de-CH" sz="2800" dirty="0"/>
              <a:t> «_» verwenden</a:t>
            </a:r>
          </a:p>
          <a:p>
            <a:r>
              <a:rPr lang="de-CH" sz="2800" dirty="0"/>
              <a:t>Durchgehende Kleinschreibung</a:t>
            </a:r>
          </a:p>
          <a:p>
            <a:r>
              <a:rPr lang="de-CH" sz="2800" dirty="0">
                <a:solidFill>
                  <a:srgbClr val="FF0000"/>
                </a:solidFill>
              </a:rPr>
              <a:t>München! Abendstimmung.JPG</a:t>
            </a:r>
          </a:p>
          <a:p>
            <a:r>
              <a:rPr lang="de-CH" sz="2800" dirty="0">
                <a:solidFill>
                  <a:schemeClr val="accent3">
                    <a:lumMod val="75000"/>
                  </a:schemeClr>
                </a:solidFill>
              </a:rPr>
              <a:t>muenchen_abendstimmung.jpg</a:t>
            </a:r>
          </a:p>
          <a:p>
            <a:endParaRPr lang="de-DE" dirty="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5877272"/>
            <a:ext cx="699393" cy="699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8769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CH" sz="3700" dirty="0"/>
              <a:t>Weitere Möglichkeiten/Einschränkungen bezüglich Bilder</a:t>
            </a:r>
            <a:endParaRPr lang="de-DE" sz="37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CH" sz="2800" dirty="0"/>
              <a:t>Vordefinierte Grössen anpassen &gt; Einstellungen</a:t>
            </a:r>
          </a:p>
          <a:p>
            <a:r>
              <a:rPr lang="de-CH" sz="2800" dirty="0"/>
              <a:t>Beitragsbilder und deren Grösse hängen vom </a:t>
            </a:r>
            <a:r>
              <a:rPr lang="de-CH" sz="2800" dirty="0" err="1"/>
              <a:t>Theme</a:t>
            </a:r>
            <a:r>
              <a:rPr lang="de-CH" sz="2800" dirty="0"/>
              <a:t> ab. Die Grösse lässt sich nicht ohne weiteres steuern</a:t>
            </a:r>
          </a:p>
          <a:p>
            <a:endParaRPr lang="de-DE" dirty="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5877272"/>
            <a:ext cx="699393" cy="699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0985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6AE0CC-8673-42A9-AF3C-37979A27E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de-CH" sz="3200" dirty="0"/>
              <a:t>Bitte Diese Plugins installieren und aktivieren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A214ECB-D635-4E76-91C4-9421291B47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 err="1"/>
              <a:t>Duplicate</a:t>
            </a:r>
            <a:r>
              <a:rPr lang="de-CH" dirty="0"/>
              <a:t> Post</a:t>
            </a:r>
          </a:p>
          <a:p>
            <a:r>
              <a:rPr lang="de-CH" dirty="0"/>
              <a:t>Intuitive Custom Post Order</a:t>
            </a:r>
          </a:p>
          <a:p>
            <a:r>
              <a:rPr lang="de-CH" dirty="0"/>
              <a:t>Front </a:t>
            </a:r>
            <a:r>
              <a:rPr lang="de-CH"/>
              <a:t>Page Category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95680640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465</Words>
  <Application>Microsoft Office PowerPoint</Application>
  <PresentationFormat>Bildschirmpräsentation (4:3)</PresentationFormat>
  <Paragraphs>75</Paragraphs>
  <Slides>9</Slides>
  <Notes>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2" baseType="lpstr">
      <vt:lpstr>Arial</vt:lpstr>
      <vt:lpstr>Calibri</vt:lpstr>
      <vt:lpstr>Larissa</vt:lpstr>
      <vt:lpstr>Grundkurs Wordpress</vt:lpstr>
      <vt:lpstr>Tag 2</vt:lpstr>
      <vt:lpstr>Programm</vt:lpstr>
      <vt:lpstr>Unterschied zwischen  Seiten und Beiträgen</vt:lpstr>
      <vt:lpstr>Umgang mit Bildern</vt:lpstr>
      <vt:lpstr>Bilder vorbereiten</vt:lpstr>
      <vt:lpstr>Konventionen zur Benennung von Bildern</vt:lpstr>
      <vt:lpstr>Weitere Möglichkeiten/Einschränkungen bezüglich Bilder</vt:lpstr>
      <vt:lpstr>Bitte Diese Plugins installieren und aktivieren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mac-stoeff-pc</dc:creator>
  <cp:lastModifiedBy>Christoph Burkhard</cp:lastModifiedBy>
  <cp:revision>66</cp:revision>
  <cp:lastPrinted>2020-03-25T11:27:15Z</cp:lastPrinted>
  <dcterms:created xsi:type="dcterms:W3CDTF">2014-09-07T08:45:51Z</dcterms:created>
  <dcterms:modified xsi:type="dcterms:W3CDTF">2020-03-31T13:51:46Z</dcterms:modified>
</cp:coreProperties>
</file>