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5" r:id="rId9"/>
    <p:sldId id="262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78544" autoAdjust="0"/>
  </p:normalViewPr>
  <p:slideViewPr>
    <p:cSldViewPr showGuides="1">
      <p:cViewPr varScale="1">
        <p:scale>
          <a:sx n="57" d="100"/>
          <a:sy n="57" d="100"/>
        </p:scale>
        <p:origin x="154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13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F07C7-EC89-42D7-8F32-2B6D2C377C57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44EF8-00B7-468D-B87D-499553EAF0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467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44EF8-00B7-468D-B87D-499553EAF00F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8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57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49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78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91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0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58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6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52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8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45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46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528C-12D6-409D-A00A-E6C83E7DEC32}" type="datetimeFigureOut">
              <a:rPr lang="de-DE" smtClean="0"/>
              <a:t>11.03.2020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00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oomla.bzz.ch/wordpress06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b="1"/>
              <a:t>Grundkurs Wordpress</a:t>
            </a:r>
            <a:endParaRPr lang="de-DE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272808" cy="839344"/>
          </a:xfrm>
        </p:spPr>
        <p:txBody>
          <a:bodyPr>
            <a:normAutofit/>
          </a:bodyPr>
          <a:lstStyle/>
          <a:p>
            <a:r>
              <a:rPr lang="de-CH" dirty="0"/>
              <a:t>1</a:t>
            </a:r>
            <a:r>
              <a:rPr lang="de-CH"/>
              <a:t>1. März – 1. April 2020 </a:t>
            </a:r>
            <a:r>
              <a:rPr lang="de-CH" dirty="0"/>
              <a:t>/ Horgen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581128"/>
            <a:ext cx="5486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761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Wo Beginnen?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wordpress.com</a:t>
            </a:r>
          </a:p>
          <a:p>
            <a:r>
              <a:rPr lang="de-CH"/>
              <a:t>wordpress.org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878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Wie installieren?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de-CH" dirty="0"/>
              <a:t>Tool des Hosters benutzen</a:t>
            </a:r>
          </a:p>
          <a:p>
            <a:r>
              <a:rPr lang="de-CH" dirty="0"/>
              <a:t>Aktuelles Paket von wordpress.org downloaden</a:t>
            </a:r>
          </a:p>
          <a:p>
            <a:pPr lvl="1"/>
            <a:r>
              <a:rPr lang="de-CH" dirty="0"/>
              <a:t>Auf lokalem Computer «</a:t>
            </a:r>
            <a:r>
              <a:rPr lang="de-CH" dirty="0" err="1"/>
              <a:t>entzippen</a:t>
            </a:r>
            <a:r>
              <a:rPr lang="de-CH" dirty="0"/>
              <a:t>»</a:t>
            </a:r>
          </a:p>
          <a:p>
            <a:pPr lvl="1"/>
            <a:r>
              <a:rPr lang="de-CH" dirty="0"/>
              <a:t>Auf Webspace Ordner und Website erstellen</a:t>
            </a:r>
          </a:p>
          <a:p>
            <a:pPr lvl="1"/>
            <a:r>
              <a:rPr lang="de-CH" dirty="0"/>
              <a:t>Datenbank erstellen</a:t>
            </a:r>
          </a:p>
          <a:p>
            <a:pPr lvl="1"/>
            <a:r>
              <a:rPr lang="de-CH" dirty="0"/>
              <a:t>Installationsdateien hochladen</a:t>
            </a:r>
          </a:p>
          <a:p>
            <a:pPr lvl="1"/>
            <a:r>
              <a:rPr lang="de-CH" dirty="0"/>
              <a:t>Website aufrufen</a:t>
            </a:r>
          </a:p>
          <a:p>
            <a:pPr lvl="1"/>
            <a:r>
              <a:rPr lang="de-CH" dirty="0"/>
              <a:t>Der Installationsroutine folgen</a:t>
            </a:r>
            <a:br>
              <a:rPr lang="de-CH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245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2653" y="548680"/>
            <a:ext cx="7838694" cy="1325563"/>
          </a:xfrm>
        </p:spPr>
        <p:txBody>
          <a:bodyPr anchor="ctr">
            <a:normAutofit/>
          </a:bodyPr>
          <a:lstStyle/>
          <a:p>
            <a:r>
              <a:rPr lang="de-CH" sz="3800" dirty="0"/>
              <a:t>Ihre Wordpressinstallationen</a:t>
            </a:r>
            <a:endParaRPr lang="de-DE" sz="3800" dirty="0"/>
          </a:p>
        </p:txBody>
      </p:sp>
      <p:sp>
        <p:nvSpPr>
          <p:cNvPr id="5" name="Rectangle 1">
            <a:hlinkClick r:id="rId3"/>
          </p:cNvPr>
          <p:cNvSpPr>
            <a:spLocks noChangeArrowheads="1"/>
          </p:cNvSpPr>
          <p:nvPr/>
        </p:nvSpPr>
        <p:spPr bwMode="auto">
          <a:xfrm flipV="1">
            <a:off x="-538286" y="-3"/>
            <a:ext cx="102205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2A7E3FAB-2F18-4CD3-93A4-2225E8548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690021"/>
              </p:ext>
            </p:extLst>
          </p:nvPr>
        </p:nvGraphicFramePr>
        <p:xfrm>
          <a:off x="354359" y="1874243"/>
          <a:ext cx="8435281" cy="3504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533">
                  <a:extLst>
                    <a:ext uri="{9D8B030D-6E8A-4147-A177-3AD203B41FA5}">
                      <a16:colId xmlns:a16="http://schemas.microsoft.com/office/drawing/2014/main" val="273254843"/>
                    </a:ext>
                  </a:extLst>
                </a:gridCol>
                <a:gridCol w="3415135">
                  <a:extLst>
                    <a:ext uri="{9D8B030D-6E8A-4147-A177-3AD203B41FA5}">
                      <a16:colId xmlns:a16="http://schemas.microsoft.com/office/drawing/2014/main" val="1841420833"/>
                    </a:ext>
                  </a:extLst>
                </a:gridCol>
                <a:gridCol w="1309520">
                  <a:extLst>
                    <a:ext uri="{9D8B030D-6E8A-4147-A177-3AD203B41FA5}">
                      <a16:colId xmlns:a16="http://schemas.microsoft.com/office/drawing/2014/main" val="2308483683"/>
                    </a:ext>
                  </a:extLst>
                </a:gridCol>
                <a:gridCol w="1528093">
                  <a:extLst>
                    <a:ext uri="{9D8B030D-6E8A-4147-A177-3AD203B41FA5}">
                      <a16:colId xmlns:a16="http://schemas.microsoft.com/office/drawing/2014/main" val="1384899340"/>
                    </a:ext>
                  </a:extLst>
                </a:gridCol>
              </a:tblGrid>
              <a:tr h="459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effectLst/>
                        </a:rPr>
                        <a:t>Name</a:t>
                      </a:r>
                      <a:endParaRPr lang="de-CH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</a:rPr>
                        <a:t>Installationspfad</a:t>
                      </a:r>
                      <a:endParaRPr lang="de-CH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</a:rPr>
                        <a:t>User</a:t>
                      </a:r>
                      <a:endParaRPr lang="de-CH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</a:rPr>
                        <a:t>Passwort</a:t>
                      </a:r>
                      <a:endParaRPr lang="de-CH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150701202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Bürgler Jasmine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http://joomla.bzz.ch/wp0320/001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001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wp001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4124639858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Baumer Soldan Elisabeth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http://joomla.bzz.ch/wp0320/002</a:t>
                      </a:r>
                      <a:endParaRPr lang="de-CH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002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wp002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1356412923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Gut Hanspeter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http://joomla.bzz.ch/wp0320/003</a:t>
                      </a:r>
                      <a:endParaRPr lang="de-CH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003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wp003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1310936625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Weder Cedric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http://joomla.bzz.ch/wp0320/004</a:t>
                      </a:r>
                      <a:endParaRPr lang="de-CH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004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wp004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1815693209"/>
                  </a:ext>
                </a:extLst>
              </a:tr>
              <a:tr h="229824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Bassili-Kuster Gabriela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http://joomla.bzz.</a:t>
                      </a:r>
                      <a:r>
                        <a:rPr lang="de-DE" sz="1600">
                          <a:effectLst/>
                        </a:rPr>
                        <a:t>ch/wp0320/005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005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wp005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2011333441"/>
                  </a:ext>
                </a:extLst>
              </a:tr>
              <a:tr h="229824">
                <a:tc>
                  <a:txBody>
                    <a:bodyPr/>
                    <a:lstStyle/>
                    <a:p>
                      <a:r>
                        <a:rPr lang="de-CH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Faude Nicole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70" marR="80670" marT="40648" marB="40648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http://joomla.bzz.</a:t>
                      </a:r>
                      <a:r>
                        <a:rPr lang="de-DE" sz="1600">
                          <a:effectLst/>
                        </a:rPr>
                        <a:t>ch/wp0320/006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>
                          <a:effectLst/>
                        </a:rPr>
                        <a:t>006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wp006</a:t>
                      </a:r>
                      <a:endParaRPr lang="de-C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169" marR="78169" marT="78169" marB="78169" anchor="ctr"/>
                </a:tc>
                <a:extLst>
                  <a:ext uri="{0D108BD9-81ED-4DB2-BD59-A6C34878D82A}">
                    <a16:rowId xmlns:a16="http://schemas.microsoft.com/office/drawing/2014/main" val="181612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878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Das «Dashboard»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Rufen Sie Ihre Seite auf</a:t>
            </a:r>
          </a:p>
          <a:p>
            <a:r>
              <a:rPr lang="de-CH" dirty="0"/>
              <a:t>Geben Sie am Ende URL /</a:t>
            </a:r>
            <a:r>
              <a:rPr lang="de-CH" dirty="0" err="1"/>
              <a:t>wp-admin</a:t>
            </a:r>
            <a:r>
              <a:rPr lang="de-CH" dirty="0"/>
              <a:t> ein</a:t>
            </a:r>
          </a:p>
          <a:p>
            <a:r>
              <a:rPr lang="de-CH" dirty="0"/>
              <a:t>Loggen Sie sich ein</a:t>
            </a:r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95761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EF0916-F289-499F-A669-4FE65D633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Aufgaben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A044F0-889D-4583-8938-AD833BB4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1800" dirty="0">
                <a:solidFill>
                  <a:srgbClr val="FF0000"/>
                </a:solidFill>
              </a:rPr>
              <a:t>3 Hauptkategorien erstellen</a:t>
            </a:r>
          </a:p>
          <a:p>
            <a:pPr marL="0" indent="0">
              <a:buNone/>
            </a:pPr>
            <a:r>
              <a:rPr lang="de-CH" sz="1800" dirty="0"/>
              <a:t>Europa, Asien, Afrika</a:t>
            </a:r>
          </a:p>
          <a:p>
            <a:pPr marL="0" indent="0">
              <a:buNone/>
            </a:pPr>
            <a:endParaRPr lang="de-CH" sz="1800" dirty="0"/>
          </a:p>
          <a:p>
            <a:pPr marL="0" indent="0">
              <a:buNone/>
            </a:pPr>
            <a:r>
              <a:rPr lang="de-CH" sz="1800" dirty="0">
                <a:solidFill>
                  <a:srgbClr val="FF0000"/>
                </a:solidFill>
              </a:rPr>
              <a:t>Je 3 Unterkategorien erstellen</a:t>
            </a:r>
          </a:p>
          <a:p>
            <a:pPr marL="0" indent="0">
              <a:buNone/>
            </a:pPr>
            <a:r>
              <a:rPr lang="de-CH" sz="1800" dirty="0" err="1"/>
              <a:t>Zb</a:t>
            </a:r>
            <a:r>
              <a:rPr lang="de-CH" sz="1800" dirty="0"/>
              <a:t>. Italien, Schweden, Spanien</a:t>
            </a:r>
          </a:p>
          <a:p>
            <a:pPr marL="0" indent="0">
              <a:buNone/>
            </a:pPr>
            <a:endParaRPr lang="de-CH" sz="1800" dirty="0"/>
          </a:p>
          <a:p>
            <a:pPr marL="0" indent="0">
              <a:buNone/>
            </a:pPr>
            <a:r>
              <a:rPr lang="de-CH" sz="1800" dirty="0">
                <a:solidFill>
                  <a:srgbClr val="FF0000"/>
                </a:solidFill>
              </a:rPr>
              <a:t>Beiträge erstellen</a:t>
            </a:r>
          </a:p>
          <a:p>
            <a:r>
              <a:rPr lang="de-DE" sz="1800" dirty="0"/>
              <a:t>Geografie</a:t>
            </a:r>
          </a:p>
          <a:p>
            <a:r>
              <a:rPr lang="de-DE" sz="1800" dirty="0"/>
              <a:t>Bevölkerung</a:t>
            </a:r>
          </a:p>
          <a:p>
            <a:r>
              <a:rPr lang="de-DE" sz="1800" dirty="0"/>
              <a:t>Geschichte</a:t>
            </a:r>
          </a:p>
          <a:p>
            <a:r>
              <a:rPr lang="de-DE" sz="1800" dirty="0"/>
              <a:t>Politik</a:t>
            </a:r>
          </a:p>
          <a:p>
            <a:r>
              <a:rPr lang="de-DE" sz="1800" dirty="0"/>
              <a:t>Wirtschaft</a:t>
            </a:r>
          </a:p>
          <a:p>
            <a:r>
              <a:rPr lang="de-DE" sz="1800" dirty="0"/>
              <a:t>Kultur</a:t>
            </a:r>
          </a:p>
        </p:txBody>
      </p:sp>
    </p:spTree>
    <p:extLst>
      <p:ext uri="{BB962C8B-B14F-4D97-AF65-F5344CB8AC3E}">
        <p14:creationId xmlns:p14="http://schemas.microsoft.com/office/powerpoint/2010/main" val="162602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Begrüssung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Zu meiner Person</a:t>
            </a:r>
          </a:p>
          <a:p>
            <a:r>
              <a:rPr lang="de-CH" dirty="0"/>
              <a:t>Allgemeines zum Kurs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5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bringen Sie mit?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sz="2800" dirty="0"/>
              <a:t>Kurze Vorstellung</a:t>
            </a:r>
          </a:p>
          <a:p>
            <a:r>
              <a:rPr lang="de-CH" sz="2800" dirty="0"/>
              <a:t>Erwartungen an den Kurs. Was möchten Sie lernen?</a:t>
            </a:r>
          </a:p>
          <a:p>
            <a:r>
              <a:rPr lang="de-CH" sz="2800" dirty="0"/>
              <a:t>Konkretes Projekt/Projektidee vorhanden?</a:t>
            </a:r>
          </a:p>
          <a:p>
            <a:pPr lvl="0"/>
            <a:r>
              <a:rPr lang="de-CH" sz="2800" dirty="0"/>
              <a:t>Erfahrungen mit Webseiten/HTML/CSS Kenntnisse?</a:t>
            </a:r>
            <a:endParaRPr lang="de-DE" sz="2800" dirty="0"/>
          </a:p>
          <a:p>
            <a:pPr lvl="0"/>
            <a:r>
              <a:rPr lang="de-CH" sz="2800" dirty="0"/>
              <a:t>Webspace vorhanden?</a:t>
            </a:r>
            <a:endParaRPr lang="de-DE" sz="2800" dirty="0"/>
          </a:p>
          <a:p>
            <a:pPr lvl="0"/>
            <a:r>
              <a:rPr lang="de-CH" sz="2800" dirty="0"/>
              <a:t>Erfahrungen mit Bildbearbeitung</a:t>
            </a:r>
            <a:r>
              <a:rPr lang="de-CH" sz="2800"/>
              <a:t>? </a:t>
            </a:r>
            <a:br>
              <a:rPr lang="de-CH" sz="2800"/>
            </a:br>
            <a:r>
              <a:rPr lang="de-CH" sz="2800"/>
              <a:t>Programme </a:t>
            </a:r>
            <a:r>
              <a:rPr lang="de-CH" sz="2800" dirty="0"/>
              <a:t>vorhanden?</a:t>
            </a:r>
          </a:p>
          <a:p>
            <a:r>
              <a:rPr lang="de-CH" sz="2800"/>
              <a:t>Weshalb Wordpress?</a:t>
            </a:r>
          </a:p>
          <a:p>
            <a:r>
              <a:rPr lang="de-CH" sz="2800"/>
              <a:t>Möchten sie einen Blog?</a:t>
            </a:r>
            <a:endParaRPr lang="de-DE" sz="2800" dirty="0"/>
          </a:p>
          <a:p>
            <a:pPr lvl="0"/>
            <a:endParaRPr lang="de-DE" sz="2800" dirty="0"/>
          </a:p>
          <a:p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5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ist ein CMS?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CMS heisst Content Management System</a:t>
            </a:r>
          </a:p>
          <a:p>
            <a:r>
              <a:rPr lang="de-CH" sz="2800" dirty="0"/>
              <a:t>Wird vorwiegend zum Erstellen und Verwalten von Websites eingesetzt</a:t>
            </a:r>
          </a:p>
          <a:p>
            <a:r>
              <a:rPr lang="de-CH" sz="2800" dirty="0"/>
              <a:t>Inhalt – Struktur – Design sind klar voneinander getrennt</a:t>
            </a:r>
          </a:p>
          <a:p>
            <a:r>
              <a:rPr lang="de-CH" sz="2800" dirty="0"/>
              <a:t>Inhalte werden in der Regel in einer Datenbank gespeichert</a:t>
            </a:r>
          </a:p>
          <a:p>
            <a:r>
              <a:rPr lang="de-CH" sz="2800" dirty="0"/>
              <a:t>Inhalte </a:t>
            </a:r>
            <a:r>
              <a:rPr lang="de-CH" sz="2800"/>
              <a:t>lassen sich bequem </a:t>
            </a:r>
            <a:r>
              <a:rPr lang="de-CH" sz="2800" dirty="0"/>
              <a:t>über den Browser bearbeiten und organisieren</a:t>
            </a:r>
          </a:p>
          <a:p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97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Weitere CMS</a:t>
            </a:r>
            <a:endParaRPr lang="de-DE" dirty="0"/>
          </a:p>
        </p:txBody>
      </p:sp>
      <p:pic>
        <p:nvPicPr>
          <p:cNvPr id="2051" name="Picture 3" descr="C:\Users\mac-stoeff-pc\Desktop\logo_typo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526531"/>
            <a:ext cx="2808312" cy="877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mac-stoeff-pc\Desktop\logo_contao_2_n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47861"/>
            <a:ext cx="2246955" cy="74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mac-stoeff-pc\Desktop\hea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95" y="2636912"/>
            <a:ext cx="1306443" cy="1583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mac-stoeff-pc\Desktop\Joomla_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635" y="3996229"/>
            <a:ext cx="2750617" cy="188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132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</a:t>
            </a:r>
            <a:r>
              <a:rPr lang="de-CH"/>
              <a:t>ist Wordpress </a:t>
            </a:r>
            <a:r>
              <a:rPr lang="de-CH" dirty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Open </a:t>
            </a:r>
            <a:r>
              <a:rPr lang="de-CH"/>
              <a:t>Source CMS</a:t>
            </a:r>
          </a:p>
          <a:p>
            <a:r>
              <a:rPr lang="de-CH"/>
              <a:t>Blogsystem</a:t>
            </a:r>
            <a:endParaRPr lang="de-CH" dirty="0"/>
          </a:p>
          <a:p>
            <a:r>
              <a:rPr lang="de-CH" dirty="0"/>
              <a:t>Existiert </a:t>
            </a:r>
            <a:r>
              <a:rPr lang="de-CH"/>
              <a:t>seit 2003</a:t>
            </a:r>
            <a:endParaRPr lang="de-CH" dirty="0"/>
          </a:p>
          <a:p>
            <a:r>
              <a:rPr lang="de-CH"/>
              <a:t>Sehr grosse </a:t>
            </a:r>
            <a:r>
              <a:rPr lang="de-CH" dirty="0"/>
              <a:t>Verbreitung</a:t>
            </a:r>
          </a:p>
          <a:p>
            <a:r>
              <a:rPr lang="de-CH" dirty="0"/>
              <a:t>Grosse Community</a:t>
            </a:r>
          </a:p>
          <a:p>
            <a:r>
              <a:rPr lang="de-CH" dirty="0"/>
              <a:t>Ist in PHP 5.x geschrieben und  verwendet MySQL als Datenbank</a:t>
            </a:r>
          </a:p>
          <a:p>
            <a:endParaRPr lang="de-CH" dirty="0"/>
          </a:p>
          <a:p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76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Vorteile </a:t>
            </a:r>
            <a:r>
              <a:rPr lang="de-CH"/>
              <a:t>von Wordpress!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de-CH" sz="2800" dirty="0"/>
              <a:t>Open Source / offener Quelltext (Dadurch «Gratis»)</a:t>
            </a:r>
          </a:p>
          <a:p>
            <a:r>
              <a:rPr lang="de-CH" sz="2800" dirty="0"/>
              <a:t>Weite Verbreitung / grosse Community</a:t>
            </a:r>
          </a:p>
          <a:p>
            <a:r>
              <a:rPr lang="de-DE" sz="2800" dirty="0"/>
              <a:t>Benutzerfreundliche Bedienung </a:t>
            </a:r>
          </a:p>
          <a:p>
            <a:r>
              <a:rPr lang="de-DE" sz="2800" dirty="0"/>
              <a:t>Leicht erweiterbar durch </a:t>
            </a:r>
            <a:r>
              <a:rPr lang="de-DE" sz="2800"/>
              <a:t>verschiedene Plugins </a:t>
            </a:r>
            <a:endParaRPr lang="de-DE" sz="2800" dirty="0"/>
          </a:p>
          <a:p>
            <a:r>
              <a:rPr lang="de-DE" sz="2800" dirty="0"/>
              <a:t>Flexibles und dadurch leicht </a:t>
            </a:r>
            <a:r>
              <a:rPr lang="de-DE" sz="2800" dirty="0" err="1"/>
              <a:t>modernisierbares</a:t>
            </a:r>
            <a:r>
              <a:rPr lang="de-DE" sz="2800" dirty="0"/>
              <a:t> Design</a:t>
            </a:r>
          </a:p>
          <a:p>
            <a:r>
              <a:rPr lang="de-CH" sz="2800" dirty="0"/>
              <a:t>Längerfristiges Projekt</a:t>
            </a:r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91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Das </a:t>
            </a:r>
            <a:r>
              <a:rPr lang="de-CH"/>
              <a:t>kann Wordpress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de-CH" sz="2800" dirty="0" err="1"/>
              <a:t>Blogssytem</a:t>
            </a:r>
            <a:r>
              <a:rPr lang="de-CH" sz="2800" dirty="0"/>
              <a:t> mit Kommentarfunktion</a:t>
            </a:r>
          </a:p>
          <a:p>
            <a:r>
              <a:rPr lang="de-CH" sz="2800" dirty="0"/>
              <a:t>Mediamanager</a:t>
            </a:r>
          </a:p>
          <a:p>
            <a:r>
              <a:rPr lang="de-DE" sz="2800"/>
              <a:t>Wysiwyg</a:t>
            </a:r>
            <a:r>
              <a:rPr lang="de-DE" sz="2800" dirty="0"/>
              <a:t> Editor</a:t>
            </a:r>
          </a:p>
          <a:p>
            <a:r>
              <a:rPr lang="de-DE" sz="2800" dirty="0"/>
              <a:t>Designerweiterung durch </a:t>
            </a:r>
            <a:r>
              <a:rPr lang="de-DE" sz="2800" dirty="0" err="1"/>
              <a:t>Themes</a:t>
            </a:r>
            <a:endParaRPr lang="de-DE" sz="2800" dirty="0"/>
          </a:p>
          <a:p>
            <a:r>
              <a:rPr lang="de-DE" sz="2800" dirty="0"/>
              <a:t>Funktionalitätserweiterung durch </a:t>
            </a:r>
            <a:r>
              <a:rPr lang="de-DE" sz="2800" dirty="0" err="1"/>
              <a:t>Plugins</a:t>
            </a:r>
            <a:endParaRPr lang="de-DE" sz="2800" dirty="0"/>
          </a:p>
          <a:p>
            <a:r>
              <a:rPr lang="de-CH" sz="2800" dirty="0"/>
              <a:t>Updateautomatismus</a:t>
            </a:r>
          </a:p>
          <a:p>
            <a:r>
              <a:rPr lang="de-CH" sz="2800" dirty="0"/>
              <a:t>Weitere Grundfunktionalitäten</a:t>
            </a:r>
          </a:p>
          <a:p>
            <a:r>
              <a:rPr lang="de-CH" sz="2800" dirty="0"/>
              <a:t>Und vieles mehr…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27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de-CH" dirty="0"/>
              <a:t>Zuerst der Inhalt ….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/>
          <a:lstStyle/>
          <a:p>
            <a:r>
              <a:rPr lang="de-CH" dirty="0"/>
              <a:t>Weshalb will ich eine Website publizieren?</a:t>
            </a:r>
          </a:p>
          <a:p>
            <a:r>
              <a:rPr lang="de-CH" dirty="0"/>
              <a:t>Was habe ich zu sagen?</a:t>
            </a:r>
          </a:p>
          <a:p>
            <a:r>
              <a:rPr lang="de-CH" dirty="0"/>
              <a:t>Welches ist meine Zielgruppe?</a:t>
            </a:r>
            <a:br>
              <a:rPr lang="de-CH" dirty="0"/>
            </a:br>
            <a:r>
              <a:rPr lang="de-CH" dirty="0"/>
              <a:t>Welches sind meine Zielgruppen?</a:t>
            </a:r>
          </a:p>
          <a:p>
            <a:r>
              <a:rPr lang="de-CH" dirty="0"/>
              <a:t>Was möchte ich zeigen?</a:t>
            </a:r>
          </a:p>
          <a:p>
            <a:r>
              <a:rPr lang="de-CH" dirty="0"/>
              <a:t>Welches sind die technischen Anforderungen?</a:t>
            </a:r>
          </a:p>
          <a:p>
            <a:r>
              <a:rPr lang="de-CH" dirty="0"/>
              <a:t>Habe ich die nötigen Ressourcen?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597159" y="113312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sz="4000" dirty="0"/>
              <a:t>… dann das Vergnügen</a:t>
            </a:r>
            <a:endParaRPr lang="de-DE" sz="40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3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432</Words>
  <Application>Microsoft Office PowerPoint</Application>
  <PresentationFormat>Bildschirmpräsentation (4:3)</PresentationFormat>
  <Paragraphs>112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Arial</vt:lpstr>
      <vt:lpstr>Calibri</vt:lpstr>
      <vt:lpstr>Larissa</vt:lpstr>
      <vt:lpstr>Grundkurs Wordpress</vt:lpstr>
      <vt:lpstr>Begrüssung</vt:lpstr>
      <vt:lpstr>Was bringen Sie mit?</vt:lpstr>
      <vt:lpstr>Was ist ein CMS?</vt:lpstr>
      <vt:lpstr>Weitere CMS</vt:lpstr>
      <vt:lpstr>Was ist Wordpress ?</vt:lpstr>
      <vt:lpstr>Vorteile von Wordpress!</vt:lpstr>
      <vt:lpstr>Das kann Wordpress</vt:lpstr>
      <vt:lpstr>Zuerst der Inhalt ….</vt:lpstr>
      <vt:lpstr>Wo Beginnen?</vt:lpstr>
      <vt:lpstr>Wie installieren?</vt:lpstr>
      <vt:lpstr>Ihre Wordpressinstallationen</vt:lpstr>
      <vt:lpstr>Das «Dashboard»</vt:lpstr>
      <vt:lpstr>Aufgaben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Grundkurs Wordpress</dc:title>
  <dc:creator>Christoph Burkhard</dc:creator>
  <cp:lastModifiedBy>Christoph Burkhard</cp:lastModifiedBy>
  <cp:revision>11</cp:revision>
  <dcterms:created xsi:type="dcterms:W3CDTF">2018-09-05T12:44:08Z</dcterms:created>
  <dcterms:modified xsi:type="dcterms:W3CDTF">2020-03-11T14:20:01Z</dcterms:modified>
</cp:coreProperties>
</file>